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 autoAdjust="0"/>
    <p:restoredTop sz="94660"/>
  </p:normalViewPr>
  <p:slideViewPr>
    <p:cSldViewPr>
      <p:cViewPr>
        <p:scale>
          <a:sx n="33" d="100"/>
          <a:sy n="33" d="100"/>
        </p:scale>
        <p:origin x="-2357" y="-54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C527-8DF2-4441-A4D0-3F2F534954FA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C527-8DF2-4441-A4D0-3F2F534954FA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5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9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6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_StamperRg&amp;Bt" panose="040F0703050807070607" pitchFamily="82" charset="-52"/>
              </a:rPr>
              <a:t>оружие</a:t>
            </a:r>
            <a:endParaRPr lang="ru-RU" dirty="0">
              <a:latin typeface="a_StamperRg&amp;Bt" panose="040F0703050807070607" pitchFamily="82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7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_StamperRg&amp;Bt" panose="040F0703050807070607" pitchFamily="82" charset="-52"/>
              </a:rPr>
              <a:t>БОЕВАЯ ПОДГОТОВКА</a:t>
            </a:r>
            <a: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smtClean="0">
                <a:latin typeface="+mn-lt"/>
              </a:rPr>
              <a:t>расход боеприпасов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0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Лист A4 (210x297 мм)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оружие</vt:lpstr>
      <vt:lpstr>Презентация PowerPoint</vt:lpstr>
      <vt:lpstr>Презентация PowerPoint</vt:lpstr>
      <vt:lpstr>Презентация PowerPoint</vt:lpstr>
      <vt:lpstr>БОЕВАЯ ПОДГОТОВКА расход боеприпасов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Arm 3</cp:lastModifiedBy>
  <cp:revision>2</cp:revision>
  <dcterms:created xsi:type="dcterms:W3CDTF">2021-07-16T12:46:49Z</dcterms:created>
  <dcterms:modified xsi:type="dcterms:W3CDTF">2021-07-23T01:37:11Z</dcterms:modified>
</cp:coreProperties>
</file>